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vAzw3BdH6iDHChyUiVoZg==" hashData="ERhiPbeibEsg0sE0wrBHWPBz7YUmj+dRslK9tSI9xm848fxCiNg0IcEbwlWODmpCl8icFDwYcwioKLn33tULsA=="/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dcf4673dee56f5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3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8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0964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567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15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69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552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86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82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95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75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89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1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47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00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7E75E-764C-4997-AF80-DFE4D09320BD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5E13E8-48B4-4953-8762-9189F87353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9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41B57-D5C4-4339-9664-755BED26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562" y="1160865"/>
            <a:ext cx="7731937" cy="1826884"/>
          </a:xfrm>
        </p:spPr>
        <p:txBody>
          <a:bodyPr/>
          <a:lstStyle/>
          <a:p>
            <a:pPr algn="ctr"/>
            <a:r>
              <a:rPr kumimoji="1" lang="ja-JP" altLang="en-US" sz="6000" dirty="0"/>
              <a:t>タイ教育旅行資料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CED7B3-0B6D-46FE-88C8-40C5E68FE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1153" y="4699591"/>
            <a:ext cx="5892850" cy="448142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SMI</a:t>
            </a:r>
            <a:r>
              <a:rPr kumimoji="1" lang="ja-JP" altLang="en-US" sz="2800" dirty="0">
                <a:solidFill>
                  <a:schemeClr val="tx1"/>
                </a:solidFill>
              </a:rPr>
              <a:t>トラベルジャパン　教育旅行事業部</a:t>
            </a:r>
          </a:p>
        </p:txBody>
      </p:sp>
    </p:spTree>
    <p:extLst>
      <p:ext uri="{BB962C8B-B14F-4D97-AF65-F5344CB8AC3E}">
        <p14:creationId xmlns:p14="http://schemas.microsoft.com/office/powerpoint/2010/main" val="13046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53B2B-4D4B-4084-AC67-E4AB3516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2260"/>
            <a:ext cx="5202471" cy="552893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/>
              <a:t>バンコク</a:t>
            </a:r>
            <a:r>
              <a:rPr kumimoji="1" lang="en-US" altLang="ja-JP" sz="2800" dirty="0"/>
              <a:t>5</a:t>
            </a:r>
            <a:r>
              <a:rPr kumimoji="1" lang="ja-JP" altLang="en-US" sz="2800" dirty="0"/>
              <a:t>日間　モデルコース①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E11B780-000C-4B1D-9AA5-D9DB008B1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025904"/>
              </p:ext>
            </p:extLst>
          </p:nvPr>
        </p:nvGraphicFramePr>
        <p:xfrm>
          <a:off x="968744" y="1095153"/>
          <a:ext cx="8464014" cy="555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888">
                  <a:extLst>
                    <a:ext uri="{9D8B030D-6E8A-4147-A177-3AD203B41FA5}">
                      <a16:colId xmlns:a16="http://schemas.microsoft.com/office/drawing/2014/main" val="1131049006"/>
                    </a:ext>
                  </a:extLst>
                </a:gridCol>
                <a:gridCol w="5596084">
                  <a:extLst>
                    <a:ext uri="{9D8B030D-6E8A-4147-A177-3AD203B41FA5}">
                      <a16:colId xmlns:a16="http://schemas.microsoft.com/office/drawing/2014/main" val="42448051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158874574"/>
                    </a:ext>
                  </a:extLst>
                </a:gridCol>
              </a:tblGrid>
              <a:tr h="391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51268"/>
                  </a:ext>
                </a:extLst>
              </a:tr>
              <a:tr h="88152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夕方：バンコク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スワンナプーム空港到着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空港到着後、ガイドがお迎えし市内レストランへ。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夕食後、ホテル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タイスキ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72921"/>
                  </a:ext>
                </a:extLst>
              </a:tr>
              <a:tr h="97947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バンコク滞在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午前：ダムナンサドゥアク水上マーケット観光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午後：バンコク市内観光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王宮、エメラルド寺院、ワットポー、ワットアルン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又は飲茶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中華料理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22479"/>
                  </a:ext>
                </a:extLst>
              </a:tr>
              <a:tr h="146921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午前：学校交流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午後：プラティープ財団訪問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*スラム街見学と子供達との交流、施設の紹介、質疑応答等訳</a:t>
                      </a:r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時間の訪問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夕食送迎。夕食後、ホテルへ。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土日祝は手配不可です。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プラティープ財団は一度に最大</a:t>
                      </a:r>
                      <a:r>
                        <a:rPr kumimoji="1" lang="en-US" altLang="ja-JP" sz="1200" dirty="0"/>
                        <a:t>40</a:t>
                      </a:r>
                      <a:r>
                        <a:rPr kumimoji="1" lang="ja-JP" altLang="en-US" sz="1200" dirty="0"/>
                        <a:t>名まで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通訳手配要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民族舞踊鑑賞付きタイ料理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469835"/>
                  </a:ext>
                </a:extLst>
              </a:tr>
              <a:tr h="10774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終日：世界遺産アユタヤ観光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往復バス利用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バンパイン離宮、ワットヤイチャイモンコン、ワットプラマハタート、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ワットプラシーサンペット、象乗り体験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約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分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夕食送迎。夕食後、空港へ。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海鮮料理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86424"/>
                  </a:ext>
                </a:extLst>
              </a:tr>
              <a:tr h="641796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9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43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53B2B-4D4B-4084-AC67-E4AB3516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834" y="377160"/>
            <a:ext cx="5202471" cy="552893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/>
              <a:t>バンコク</a:t>
            </a:r>
            <a:r>
              <a:rPr kumimoji="1" lang="en-US" altLang="ja-JP" sz="2800" dirty="0"/>
              <a:t>5</a:t>
            </a:r>
            <a:r>
              <a:rPr kumimoji="1" lang="ja-JP" altLang="en-US" sz="2800" dirty="0"/>
              <a:t>日間　モデルコース②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E11B780-000C-4B1D-9AA5-D9DB008B1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29168"/>
              </p:ext>
            </p:extLst>
          </p:nvPr>
        </p:nvGraphicFramePr>
        <p:xfrm>
          <a:off x="1003300" y="930053"/>
          <a:ext cx="8801100" cy="514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994">
                  <a:extLst>
                    <a:ext uri="{9D8B030D-6E8A-4147-A177-3AD203B41FA5}">
                      <a16:colId xmlns:a16="http://schemas.microsoft.com/office/drawing/2014/main" val="1131049006"/>
                    </a:ext>
                  </a:extLst>
                </a:gridCol>
                <a:gridCol w="6322234">
                  <a:extLst>
                    <a:ext uri="{9D8B030D-6E8A-4147-A177-3AD203B41FA5}">
                      <a16:colId xmlns:a16="http://schemas.microsoft.com/office/drawing/2014/main" val="42448051"/>
                    </a:ext>
                  </a:extLst>
                </a:gridCol>
                <a:gridCol w="1270872">
                  <a:extLst>
                    <a:ext uri="{9D8B030D-6E8A-4147-A177-3AD203B41FA5}">
                      <a16:colId xmlns:a16="http://schemas.microsoft.com/office/drawing/2014/main" val="158874574"/>
                    </a:ext>
                  </a:extLst>
                </a:gridCol>
              </a:tblGrid>
              <a:tr h="3219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51268"/>
                  </a:ext>
                </a:extLst>
              </a:tr>
              <a:tr h="724359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夕方：バンコク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スワンナプーム空港到着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空港到着後、ガイドがお迎えし市内</a:t>
                      </a:r>
                      <a:r>
                        <a:rPr kumimoji="1" lang="ja-JP" altLang="en-US" sz="1200"/>
                        <a:t>レストランへ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夕食後、ホテル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タイスキ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72921"/>
                  </a:ext>
                </a:extLst>
              </a:tr>
              <a:tr h="804843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バンコク滞在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午前：学校交流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午後：バンコク市内観光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王宮、エメラルド寺院、ワットポー、ワットアルン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又は飲茶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中華料理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22479"/>
                  </a:ext>
                </a:extLst>
              </a:tr>
              <a:tr h="12818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終日：選択別観光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①ダムナンサドゥアク水上マーケット観光＆メークロン鉄道市場見学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②パタヤ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ラン島にてシュノーケリング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③カンチャナブリ観光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④現地大学生との</a:t>
                      </a:r>
                      <a:r>
                        <a:rPr kumimoji="1" lang="en-US" altLang="ja-JP" sz="1200" dirty="0"/>
                        <a:t>B&amp;S(</a:t>
                      </a:r>
                      <a:r>
                        <a:rPr kumimoji="1" lang="ja-JP" altLang="en-US" sz="1200" dirty="0"/>
                        <a:t>昼食：自由食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夕食送迎。夕食後、ホテルへ。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④以外〇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民族舞踊鑑賞付きタイ料理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469835"/>
                  </a:ext>
                </a:extLst>
              </a:tr>
              <a:tr h="8853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終日：世界遺産アユタヤ観光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往復バス利用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バンパイン離宮、ワットヤイチャイモンコン、ワットプラマハタート、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ワットプラシーサンペット、象乗り体験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約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分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夕食送迎。夕食後、空港へ。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海鮮料理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86424"/>
                  </a:ext>
                </a:extLst>
              </a:tr>
              <a:tr h="480089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9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7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53B2B-4D4B-4084-AC67-E4AB3516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834" y="377160"/>
            <a:ext cx="5202471" cy="552893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/>
              <a:t>バンコク</a:t>
            </a:r>
            <a:r>
              <a:rPr kumimoji="1" lang="en-US" altLang="ja-JP" sz="2800" dirty="0"/>
              <a:t>5</a:t>
            </a:r>
            <a:r>
              <a:rPr kumimoji="1" lang="ja-JP" altLang="en-US" sz="2800" dirty="0"/>
              <a:t>日間　モデルコース③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E11B780-000C-4B1D-9AA5-D9DB008B1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7349"/>
              </p:ext>
            </p:extLst>
          </p:nvPr>
        </p:nvGraphicFramePr>
        <p:xfrm>
          <a:off x="1003300" y="930053"/>
          <a:ext cx="8801100" cy="445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994">
                  <a:extLst>
                    <a:ext uri="{9D8B030D-6E8A-4147-A177-3AD203B41FA5}">
                      <a16:colId xmlns:a16="http://schemas.microsoft.com/office/drawing/2014/main" val="1131049006"/>
                    </a:ext>
                  </a:extLst>
                </a:gridCol>
                <a:gridCol w="6322234">
                  <a:extLst>
                    <a:ext uri="{9D8B030D-6E8A-4147-A177-3AD203B41FA5}">
                      <a16:colId xmlns:a16="http://schemas.microsoft.com/office/drawing/2014/main" val="42448051"/>
                    </a:ext>
                  </a:extLst>
                </a:gridCol>
                <a:gridCol w="1270872">
                  <a:extLst>
                    <a:ext uri="{9D8B030D-6E8A-4147-A177-3AD203B41FA5}">
                      <a16:colId xmlns:a16="http://schemas.microsoft.com/office/drawing/2014/main" val="158874574"/>
                    </a:ext>
                  </a:extLst>
                </a:gridCol>
              </a:tblGrid>
              <a:tr h="3532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51268"/>
                  </a:ext>
                </a:extLst>
              </a:tr>
              <a:tr h="79479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夕方：バンコク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スワンナプーム空港到着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空港到着後、ガイドがお迎えし市内レストランへ。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夕食後、マハナコン展望台にて夜景観賞。その後ホテルへ。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タイスキ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72921"/>
                  </a:ext>
                </a:extLst>
              </a:tr>
              <a:tr h="88310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バンコク滞在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終日：バンコク市内観光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王宮、エメラルド寺院、ワットポー、ワットアルン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夕方：アジアンティークナイトマーケット散策と夕食。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夕食後、ホテルへ。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又は飲茶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タイ料理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22479"/>
                  </a:ext>
                </a:extLst>
              </a:tr>
              <a:tr h="7006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午前：学校交流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午後：現地大学生と</a:t>
                      </a:r>
                      <a:r>
                        <a:rPr kumimoji="1" lang="en-US" altLang="ja-JP" sz="1200" dirty="0"/>
                        <a:t>B&amp;S</a:t>
                      </a:r>
                      <a:r>
                        <a:rPr kumimoji="1" lang="ja-JP" altLang="en-US" sz="1200" dirty="0"/>
                        <a:t>プログラム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昼食は自由食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土日祝は手配不可です。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中華料理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469835"/>
                  </a:ext>
                </a:extLst>
              </a:tr>
              <a:tr h="9714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終日：世界遺産アユタヤ観光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往復バス利用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バンパイン離宮、ワットヤイチャイモンコン、ワットプラマハタート、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ワットプラシーサンペット、象乗り体験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約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分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夕食送迎。夕食後、空港へ。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海鮮料理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86424"/>
                  </a:ext>
                </a:extLst>
              </a:tr>
              <a:tr h="463656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9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22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53B2B-4D4B-4084-AC67-E4AB3516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834" y="377160"/>
            <a:ext cx="5202471" cy="552893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/>
              <a:t>バンコク</a:t>
            </a:r>
            <a:r>
              <a:rPr kumimoji="1" lang="en-US" altLang="ja-JP" sz="2800" dirty="0"/>
              <a:t>5</a:t>
            </a:r>
            <a:r>
              <a:rPr kumimoji="1" lang="ja-JP" altLang="en-US" sz="2800" dirty="0"/>
              <a:t>日間　モデルコース④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E11B780-000C-4B1D-9AA5-D9DB008B1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29426"/>
              </p:ext>
            </p:extLst>
          </p:nvPr>
        </p:nvGraphicFramePr>
        <p:xfrm>
          <a:off x="876300" y="1120553"/>
          <a:ext cx="8801100" cy="496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994">
                  <a:extLst>
                    <a:ext uri="{9D8B030D-6E8A-4147-A177-3AD203B41FA5}">
                      <a16:colId xmlns:a16="http://schemas.microsoft.com/office/drawing/2014/main" val="1131049006"/>
                    </a:ext>
                  </a:extLst>
                </a:gridCol>
                <a:gridCol w="6322234">
                  <a:extLst>
                    <a:ext uri="{9D8B030D-6E8A-4147-A177-3AD203B41FA5}">
                      <a16:colId xmlns:a16="http://schemas.microsoft.com/office/drawing/2014/main" val="42448051"/>
                    </a:ext>
                  </a:extLst>
                </a:gridCol>
                <a:gridCol w="1270872">
                  <a:extLst>
                    <a:ext uri="{9D8B030D-6E8A-4147-A177-3AD203B41FA5}">
                      <a16:colId xmlns:a16="http://schemas.microsoft.com/office/drawing/2014/main" val="158874574"/>
                    </a:ext>
                  </a:extLst>
                </a:gridCol>
              </a:tblGrid>
              <a:tr h="4218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51268"/>
                  </a:ext>
                </a:extLst>
              </a:tr>
              <a:tr h="94923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夕方：バンコク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スワンナプーム空港到着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空港到着後、ガイドがお迎えし市内レストランへ。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タイスキ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72921"/>
                  </a:ext>
                </a:extLst>
              </a:tr>
              <a:tr h="94923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バンコク滞在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午前：バンコク市内観光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王宮、エメラルド寺院、ワットポー、ワットアルン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午後：現地大学生と</a:t>
                      </a:r>
                      <a:r>
                        <a:rPr kumimoji="1" lang="en-US" altLang="ja-JP" sz="1200" dirty="0"/>
                        <a:t>B&amp;S(</a:t>
                      </a:r>
                      <a:r>
                        <a:rPr kumimoji="1" lang="ja-JP" altLang="en-US" sz="1200" dirty="0"/>
                        <a:t>昼食自由食）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:XXX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中華料理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22479"/>
                  </a:ext>
                </a:extLst>
              </a:tr>
              <a:tr h="9492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終日：ダムナンサドゥアク水上市場観光＆メークロン鉄道市場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夕方：アジアンティークナイトマーケット散策と夕食。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夕食後、ホテルへ。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又は飲茶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469835"/>
                  </a:ext>
                </a:extLst>
              </a:tr>
              <a:tr h="1160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バンコク出発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終日：世界遺産アユタヤ観光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往復バス利用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バンパイン離宮、ワットヤイチャイモンコン、ワットプラマハタート、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ワットプラシーサンペット、象乗り体験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約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分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夕食送迎。夕食後、空港へ。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ビュッフェ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</a:t>
                      </a:r>
                      <a:r>
                        <a:rPr kumimoji="1" lang="en-US" altLang="ja-JP" sz="1200" dirty="0"/>
                        <a:t>:</a:t>
                      </a:r>
                      <a:r>
                        <a:rPr kumimoji="1" lang="ja-JP" altLang="en-US" sz="1200" dirty="0"/>
                        <a:t>海鮮料理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86424"/>
                  </a:ext>
                </a:extLst>
              </a:tr>
              <a:tr h="534796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9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387518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</TotalTime>
  <Words>807</Words>
  <Application>Microsoft Office PowerPoint</Application>
  <PresentationFormat>ワイド画面</PresentationFormat>
  <Paragraphs>160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ファセット</vt:lpstr>
      <vt:lpstr>タイ教育旅行資料</vt:lpstr>
      <vt:lpstr>バンコク5日間　モデルコース①</vt:lpstr>
      <vt:lpstr>バンコク5日間　モデルコース②</vt:lpstr>
      <vt:lpstr>バンコク5日間　モデルコース③</vt:lpstr>
      <vt:lpstr>バンコク5日間　モデルコース④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タイ教育旅行資料</dc:title>
  <dc:creator>nakat</dc:creator>
  <cp:lastModifiedBy>nakat</cp:lastModifiedBy>
  <cp:revision>21</cp:revision>
  <cp:lastPrinted>2019-04-08T05:30:19Z</cp:lastPrinted>
  <dcterms:created xsi:type="dcterms:W3CDTF">2019-04-08T03:52:07Z</dcterms:created>
  <dcterms:modified xsi:type="dcterms:W3CDTF">2020-02-06T07:35:00Z</dcterms:modified>
</cp:coreProperties>
</file>